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5446918"/>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01</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a:solidFill>
                  <a:srgbClr val="000000"/>
                </a:solidFill>
                <a:latin typeface="Times New Roman" pitchFamily="18" charset="0"/>
                <a:ea typeface="Times New Roman" panose="02020603050405020304" pitchFamily="18" charset="0"/>
                <a:cs typeface="Times New Roman" pitchFamily="18" charset="0"/>
                <a:sym typeface="+mn-ea"/>
              </a:rPr>
              <a:t>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күндіз </a:t>
            </a:r>
            <a:r>
              <a:rPr lang="kk-KZ" sz="1200" kern="1400" dirty="0" smtClean="0">
                <a:solidFill>
                  <a:srgbClr val="000000"/>
                </a:solidFill>
                <a:latin typeface="Times New Roman" panose="02020603050405020304" pitchFamily="18" charset="0"/>
                <a:ea typeface="Times New Roman" panose="02020603050405020304" pitchFamily="18" charset="0"/>
              </a:rPr>
              <a:t>жаңбыр жауады, найзағай болады. Оңтүстік-батыстан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5</a:t>
            </a:r>
            <a:r>
              <a:rPr lang="kk-KZ" sz="1200" kern="1400" dirty="0" smtClean="0">
                <a:solidFill>
                  <a:srgbClr val="000000"/>
                </a:solidFill>
                <a:latin typeface="Times New Roman" panose="02020603050405020304" pitchFamily="18" charset="0"/>
                <a:ea typeface="Times New Roman" panose="02020603050405020304" pitchFamily="18" charset="0"/>
              </a:rPr>
              <a:t>-10 </a:t>
            </a:r>
            <a:r>
              <a:rPr lang="kk-KZ" sz="1200" kern="1400" dirty="0" smtClean="0">
                <a:solidFill>
                  <a:srgbClr val="000000"/>
                </a:solidFill>
                <a:latin typeface="Times New Roman" panose="02020603050405020304" pitchFamily="18" charset="0"/>
                <a:ea typeface="Times New Roman" panose="02020603050405020304" pitchFamily="18" charset="0"/>
              </a:rPr>
              <a:t>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8-10,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18-20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03 </a:t>
            </a:r>
            <a:r>
              <a:rPr lang="kk-KZ" altLang="ru-RU" sz="12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жаңбыр жауады</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Солтүстік-батыстан, батыстан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8788289"/>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1791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8811" y="2347422"/>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маусымда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03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46683</TotalTime>
  <Words>531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6927</cp:revision>
  <cp:lastPrinted>2021-07-01T07:38:07Z</cp:lastPrinted>
  <dcterms:created xsi:type="dcterms:W3CDTF">2018-03-27T06:03:00Z</dcterms:created>
  <dcterms:modified xsi:type="dcterms:W3CDTF">2026-06-01T07:25:49Z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